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8.jp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9" Type="http://schemas.openxmlformats.org/officeDocument/2006/relationships/image" Target="../media/image2.png"/><Relationship Id="rId5" Type="http://schemas.openxmlformats.org/officeDocument/2006/relationships/image" Target="../media/image13.jpg"/><Relationship Id="rId6" Type="http://schemas.openxmlformats.org/officeDocument/2006/relationships/image" Target="../media/image19.jpg"/><Relationship Id="rId7" Type="http://schemas.openxmlformats.org/officeDocument/2006/relationships/image" Target="../media/image17.jpg"/><Relationship Id="rId8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35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3919687"/>
            <a:ext cx="18288000" cy="6367313"/>
          </a:xfrm>
          <a:custGeom>
            <a:rect b="b" l="l" r="r" t="t"/>
            <a:pathLst>
              <a:path extrusionOk="0" h="2153881" w="6186311">
                <a:moveTo>
                  <a:pt x="0" y="0"/>
                </a:moveTo>
                <a:lnTo>
                  <a:pt x="6186311" y="0"/>
                </a:lnTo>
                <a:lnTo>
                  <a:pt x="6186311" y="2153881"/>
                </a:lnTo>
                <a:lnTo>
                  <a:pt x="0" y="2153881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sp>
        <p:nvSpPr>
          <p:cNvPr id="85" name="Google Shape;85;p13"/>
          <p:cNvSpPr txBox="1"/>
          <p:nvPr/>
        </p:nvSpPr>
        <p:spPr>
          <a:xfrm>
            <a:off x="793619" y="895350"/>
            <a:ext cx="10474079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a presentation title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Noto Serif</a:t>
            </a:r>
            <a:endParaRPr/>
          </a:p>
        </p:txBody>
      </p:sp>
      <p:grpSp>
        <p:nvGrpSpPr>
          <p:cNvPr id="86" name="Google Shape;86;p13"/>
          <p:cNvGrpSpPr/>
          <p:nvPr/>
        </p:nvGrpSpPr>
        <p:grpSpPr>
          <a:xfrm>
            <a:off x="197356" y="4341234"/>
            <a:ext cx="17893289" cy="5790919"/>
            <a:chOff x="0" y="0"/>
            <a:chExt cx="23857719" cy="7721225"/>
          </a:xfrm>
        </p:grpSpPr>
        <p:pic>
          <p:nvPicPr>
            <p:cNvPr id="87" name="Google Shape;87;p13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3"/>
          <p:cNvSpPr/>
          <p:nvPr/>
        </p:nvSpPr>
        <p:spPr>
          <a:xfrm>
            <a:off x="-265211" y="3694424"/>
            <a:ext cx="18818418" cy="450526"/>
          </a:xfrm>
          <a:custGeom>
            <a:rect b="b" l="l" r="r" t="t"/>
            <a:pathLst>
              <a:path extrusionOk="0" h="152400" w="6365737">
                <a:moveTo>
                  <a:pt x="0" y="0"/>
                </a:moveTo>
                <a:lnTo>
                  <a:pt x="6365737" y="0"/>
                </a:lnTo>
                <a:lnTo>
                  <a:pt x="6365737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12467348" y="-530421"/>
            <a:ext cx="5023767" cy="6927271"/>
            <a:chOff x="0" y="0"/>
            <a:chExt cx="3304540" cy="4556630"/>
          </a:xfrm>
        </p:grpSpPr>
        <p:sp>
          <p:nvSpPr>
            <p:cNvPr id="92" name="Google Shape;92;p13"/>
            <p:cNvSpPr/>
            <p:nvPr/>
          </p:nvSpPr>
          <p:spPr>
            <a:xfrm>
              <a:off x="127000" y="127000"/>
              <a:ext cx="3051810" cy="4239130"/>
            </a:xfrm>
            <a:custGeom>
              <a:rect b="b" l="l" r="r" t="t"/>
              <a:pathLst>
                <a:path extrusionOk="0" h="4239130" w="3051810">
                  <a:moveTo>
                    <a:pt x="3051810" y="0"/>
                  </a:moveTo>
                  <a:lnTo>
                    <a:pt x="3051810" y="4239130"/>
                  </a:lnTo>
                  <a:lnTo>
                    <a:pt x="1526540" y="3607939"/>
                  </a:lnTo>
                  <a:lnTo>
                    <a:pt x="0" y="4239130"/>
                  </a:lnTo>
                  <a:lnTo>
                    <a:pt x="0" y="0"/>
                  </a:lnTo>
                  <a:lnTo>
                    <a:pt x="3051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3" name="Google Shape;93;p13"/>
            <p:cNvSpPr/>
            <p:nvPr/>
          </p:nvSpPr>
          <p:spPr>
            <a:xfrm>
              <a:off x="0" y="0"/>
              <a:ext cx="3304540" cy="4556630"/>
            </a:xfrm>
            <a:custGeom>
              <a:rect b="b" l="l" r="r" t="t"/>
              <a:pathLst>
                <a:path extrusionOk="0" h="4556630" w="3304540">
                  <a:moveTo>
                    <a:pt x="0" y="0"/>
                  </a:moveTo>
                  <a:lnTo>
                    <a:pt x="0" y="4556630"/>
                  </a:lnTo>
                  <a:lnTo>
                    <a:pt x="1652270" y="3873370"/>
                  </a:lnTo>
                  <a:lnTo>
                    <a:pt x="3304540" y="4556630"/>
                  </a:lnTo>
                  <a:lnTo>
                    <a:pt x="3304540" y="0"/>
                  </a:lnTo>
                  <a:lnTo>
                    <a:pt x="0" y="0"/>
                  </a:lnTo>
                  <a:close/>
                  <a:moveTo>
                    <a:pt x="3178810" y="664149"/>
                  </a:moveTo>
                  <a:lnTo>
                    <a:pt x="3178810" y="4366130"/>
                  </a:lnTo>
                  <a:lnTo>
                    <a:pt x="1653540" y="3734940"/>
                  </a:lnTo>
                  <a:lnTo>
                    <a:pt x="127000" y="4366130"/>
                  </a:lnTo>
                  <a:lnTo>
                    <a:pt x="127000" y="127000"/>
                  </a:lnTo>
                  <a:lnTo>
                    <a:pt x="3178810" y="127000"/>
                  </a:lnTo>
                  <a:lnTo>
                    <a:pt x="3178810" y="664149"/>
                  </a:lnTo>
                  <a:lnTo>
                    <a:pt x="3178810" y="664149"/>
                  </a:lnTo>
                  <a:close/>
                </a:path>
              </a:pathLst>
            </a:custGeom>
            <a:solidFill>
              <a:srgbClr val="EF4035"/>
            </a:solidFill>
            <a:ln>
              <a:noFill/>
            </a:ln>
          </p:spPr>
        </p:sp>
      </p:grpSp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96911" y="518333"/>
            <a:ext cx="3364640" cy="415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3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3694424"/>
            <a:ext cx="18288000" cy="6592576"/>
          </a:xfrm>
          <a:custGeom>
            <a:rect b="b" l="l" r="r" t="t"/>
            <a:pathLst>
              <a:path extrusionOk="0" h="2230081" w="6186311">
                <a:moveTo>
                  <a:pt x="0" y="0"/>
                </a:moveTo>
                <a:lnTo>
                  <a:pt x="6186311" y="0"/>
                </a:lnTo>
                <a:lnTo>
                  <a:pt x="6186311" y="2230081"/>
                </a:lnTo>
                <a:lnTo>
                  <a:pt x="0" y="2230081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sp>
        <p:nvSpPr>
          <p:cNvPr id="100" name="Google Shape;100;p14"/>
          <p:cNvSpPr/>
          <p:nvPr/>
        </p:nvSpPr>
        <p:spPr>
          <a:xfrm>
            <a:off x="-265211" y="3694424"/>
            <a:ext cx="18818418" cy="450526"/>
          </a:xfrm>
          <a:custGeom>
            <a:rect b="b" l="l" r="r" t="t"/>
            <a:pathLst>
              <a:path extrusionOk="0" h="152400" w="6365737">
                <a:moveTo>
                  <a:pt x="0" y="0"/>
                </a:moveTo>
                <a:lnTo>
                  <a:pt x="6365737" y="0"/>
                </a:lnTo>
                <a:lnTo>
                  <a:pt x="6365737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3040" l="2514" r="2804" t="21082"/>
          <a:stretch/>
        </p:blipFill>
        <p:spPr>
          <a:xfrm>
            <a:off x="-23062" y="3919687"/>
            <a:ext cx="18311063" cy="97829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4"/>
          <p:cNvGrpSpPr/>
          <p:nvPr/>
        </p:nvGrpSpPr>
        <p:grpSpPr>
          <a:xfrm>
            <a:off x="12467348" y="-530421"/>
            <a:ext cx="5023767" cy="6927271"/>
            <a:chOff x="0" y="0"/>
            <a:chExt cx="3304540" cy="4556630"/>
          </a:xfrm>
        </p:grpSpPr>
        <p:sp>
          <p:nvSpPr>
            <p:cNvPr id="103" name="Google Shape;103;p14"/>
            <p:cNvSpPr/>
            <p:nvPr/>
          </p:nvSpPr>
          <p:spPr>
            <a:xfrm>
              <a:off x="127000" y="127000"/>
              <a:ext cx="3051810" cy="4239130"/>
            </a:xfrm>
            <a:custGeom>
              <a:rect b="b" l="l" r="r" t="t"/>
              <a:pathLst>
                <a:path extrusionOk="0" h="4239130" w="3051810">
                  <a:moveTo>
                    <a:pt x="3051810" y="0"/>
                  </a:moveTo>
                  <a:lnTo>
                    <a:pt x="3051810" y="4239130"/>
                  </a:lnTo>
                  <a:lnTo>
                    <a:pt x="1526540" y="3607939"/>
                  </a:lnTo>
                  <a:lnTo>
                    <a:pt x="0" y="4239130"/>
                  </a:lnTo>
                  <a:lnTo>
                    <a:pt x="0" y="0"/>
                  </a:lnTo>
                  <a:lnTo>
                    <a:pt x="3051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4" name="Google Shape;104;p14"/>
            <p:cNvSpPr/>
            <p:nvPr/>
          </p:nvSpPr>
          <p:spPr>
            <a:xfrm>
              <a:off x="0" y="0"/>
              <a:ext cx="3304540" cy="4556630"/>
            </a:xfrm>
            <a:custGeom>
              <a:rect b="b" l="l" r="r" t="t"/>
              <a:pathLst>
                <a:path extrusionOk="0" h="4556630" w="3304540">
                  <a:moveTo>
                    <a:pt x="0" y="0"/>
                  </a:moveTo>
                  <a:lnTo>
                    <a:pt x="0" y="4556630"/>
                  </a:lnTo>
                  <a:lnTo>
                    <a:pt x="1652270" y="3873370"/>
                  </a:lnTo>
                  <a:lnTo>
                    <a:pt x="3304540" y="4556630"/>
                  </a:lnTo>
                  <a:lnTo>
                    <a:pt x="3304540" y="0"/>
                  </a:lnTo>
                  <a:lnTo>
                    <a:pt x="0" y="0"/>
                  </a:lnTo>
                  <a:close/>
                  <a:moveTo>
                    <a:pt x="3178810" y="664149"/>
                  </a:moveTo>
                  <a:lnTo>
                    <a:pt x="3178810" y="4366130"/>
                  </a:lnTo>
                  <a:lnTo>
                    <a:pt x="1653540" y="3734940"/>
                  </a:lnTo>
                  <a:lnTo>
                    <a:pt x="127000" y="4366130"/>
                  </a:lnTo>
                  <a:lnTo>
                    <a:pt x="127000" y="127000"/>
                  </a:lnTo>
                  <a:lnTo>
                    <a:pt x="3178810" y="127000"/>
                  </a:lnTo>
                  <a:lnTo>
                    <a:pt x="3178810" y="664149"/>
                  </a:lnTo>
                  <a:lnTo>
                    <a:pt x="3178810" y="664149"/>
                  </a:lnTo>
                  <a:close/>
                </a:path>
              </a:pathLst>
            </a:custGeom>
            <a:solidFill>
              <a:srgbClr val="EF4035"/>
            </a:solidFill>
            <a:ln>
              <a:noFill/>
            </a:ln>
          </p:spPr>
        </p:sp>
      </p:grpSp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96911" y="518333"/>
            <a:ext cx="3364640" cy="4157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793619" y="641670"/>
            <a:ext cx="10474079" cy="2503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a presentation title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Noto Serif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3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/>
          <p:nvPr/>
        </p:nvSpPr>
        <p:spPr>
          <a:xfrm>
            <a:off x="0" y="3919687"/>
            <a:ext cx="18288000" cy="6367313"/>
          </a:xfrm>
          <a:custGeom>
            <a:rect b="b" l="l" r="r" t="t"/>
            <a:pathLst>
              <a:path extrusionOk="0" h="2153881" w="6186311">
                <a:moveTo>
                  <a:pt x="0" y="0"/>
                </a:moveTo>
                <a:lnTo>
                  <a:pt x="6186311" y="0"/>
                </a:lnTo>
                <a:lnTo>
                  <a:pt x="6186311" y="2153881"/>
                </a:lnTo>
                <a:lnTo>
                  <a:pt x="0" y="2153881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grpSp>
        <p:nvGrpSpPr>
          <p:cNvPr id="112" name="Google Shape;112;p15"/>
          <p:cNvGrpSpPr/>
          <p:nvPr/>
        </p:nvGrpSpPr>
        <p:grpSpPr>
          <a:xfrm>
            <a:off x="197356" y="4341234"/>
            <a:ext cx="17893289" cy="5790919"/>
            <a:chOff x="0" y="0"/>
            <a:chExt cx="23857719" cy="7721225"/>
          </a:xfrm>
        </p:grpSpPr>
        <p:pic>
          <p:nvPicPr>
            <p:cNvPr id="113" name="Google Shape;113;p15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5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15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5"/>
          <p:cNvSpPr/>
          <p:nvPr/>
        </p:nvSpPr>
        <p:spPr>
          <a:xfrm>
            <a:off x="-265211" y="3694424"/>
            <a:ext cx="18818418" cy="450526"/>
          </a:xfrm>
          <a:custGeom>
            <a:rect b="b" l="l" r="r" t="t"/>
            <a:pathLst>
              <a:path extrusionOk="0" h="152400" w="6365737">
                <a:moveTo>
                  <a:pt x="0" y="0"/>
                </a:moveTo>
                <a:lnTo>
                  <a:pt x="6365737" y="0"/>
                </a:lnTo>
                <a:lnTo>
                  <a:pt x="6365737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10608994" y="483332"/>
            <a:ext cx="7330311" cy="9320336"/>
          </a:xfrm>
          <a:custGeom>
            <a:rect b="b" l="l" r="r" t="t"/>
            <a:pathLst>
              <a:path extrusionOk="0" h="3152805" w="2479636">
                <a:moveTo>
                  <a:pt x="0" y="0"/>
                </a:moveTo>
                <a:lnTo>
                  <a:pt x="2479636" y="0"/>
                </a:lnTo>
                <a:lnTo>
                  <a:pt x="2479636" y="3152805"/>
                </a:lnTo>
                <a:lnTo>
                  <a:pt x="0" y="3152805"/>
                </a:lnTo>
                <a:close/>
              </a:path>
            </a:pathLst>
          </a:custGeom>
          <a:solidFill>
            <a:srgbClr val="FFFFFF">
              <a:alpha val="89411"/>
            </a:srgbClr>
          </a:solidFill>
          <a:ln>
            <a:noFill/>
          </a:ln>
        </p:spPr>
      </p:sp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 b="0" l="14819" r="14819" t="0"/>
          <a:stretch/>
        </p:blipFill>
        <p:spPr>
          <a:xfrm>
            <a:off x="438174" y="483332"/>
            <a:ext cx="9923423" cy="93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 b="0" l="0" r="6707" t="0"/>
          <a:stretch/>
        </p:blipFill>
        <p:spPr>
          <a:xfrm>
            <a:off x="13311917" y="8161205"/>
            <a:ext cx="1924466" cy="1337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/>
        </p:nvSpPr>
        <p:spPr>
          <a:xfrm>
            <a:off x="11174800" y="1108419"/>
            <a:ext cx="6198699" cy="2228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4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Add a heading in Noto Serif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11174800" y="4757019"/>
            <a:ext cx="6198699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Add a caption text in Arialle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11174800" y="6108235"/>
            <a:ext cx="6198699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5440" lvl="1" marL="6908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Or add bullets in Arialle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4035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3919687"/>
            <a:ext cx="18288000" cy="6367313"/>
          </a:xfrm>
          <a:custGeom>
            <a:rect b="b" l="l" r="r" t="t"/>
            <a:pathLst>
              <a:path extrusionOk="0" h="2153881" w="6186311">
                <a:moveTo>
                  <a:pt x="0" y="0"/>
                </a:moveTo>
                <a:lnTo>
                  <a:pt x="6186311" y="0"/>
                </a:lnTo>
                <a:lnTo>
                  <a:pt x="6186311" y="2153881"/>
                </a:lnTo>
                <a:lnTo>
                  <a:pt x="0" y="2153881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grpSp>
        <p:nvGrpSpPr>
          <p:cNvPr id="128" name="Google Shape;128;p16"/>
          <p:cNvGrpSpPr/>
          <p:nvPr/>
        </p:nvGrpSpPr>
        <p:grpSpPr>
          <a:xfrm>
            <a:off x="197356" y="4341234"/>
            <a:ext cx="17893289" cy="5790919"/>
            <a:chOff x="0" y="0"/>
            <a:chExt cx="23857719" cy="7721225"/>
          </a:xfrm>
        </p:grpSpPr>
        <p:pic>
          <p:nvPicPr>
            <p:cNvPr id="129" name="Google Shape;129;p16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6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6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6"/>
          <p:cNvSpPr/>
          <p:nvPr/>
        </p:nvSpPr>
        <p:spPr>
          <a:xfrm>
            <a:off x="-265211" y="3694424"/>
            <a:ext cx="18818418" cy="450526"/>
          </a:xfrm>
          <a:custGeom>
            <a:rect b="b" l="l" r="r" t="t"/>
            <a:pathLst>
              <a:path extrusionOk="0" h="152400" w="6365737">
                <a:moveTo>
                  <a:pt x="0" y="0"/>
                </a:moveTo>
                <a:lnTo>
                  <a:pt x="6365737" y="0"/>
                </a:lnTo>
                <a:lnTo>
                  <a:pt x="6365737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10608994" y="483332"/>
            <a:ext cx="7330311" cy="9320336"/>
          </a:xfrm>
          <a:custGeom>
            <a:rect b="b" l="l" r="r" t="t"/>
            <a:pathLst>
              <a:path extrusionOk="0" h="3152805" w="2479636">
                <a:moveTo>
                  <a:pt x="0" y="0"/>
                </a:moveTo>
                <a:lnTo>
                  <a:pt x="2479636" y="0"/>
                </a:lnTo>
                <a:lnTo>
                  <a:pt x="2479636" y="3152805"/>
                </a:lnTo>
                <a:lnTo>
                  <a:pt x="0" y="3152805"/>
                </a:lnTo>
                <a:close/>
              </a:path>
            </a:pathLst>
          </a:custGeom>
          <a:solidFill>
            <a:srgbClr val="FFFFFF">
              <a:alpha val="89411"/>
            </a:srgbClr>
          </a:solidFill>
          <a:ln>
            <a:noFill/>
          </a:ln>
        </p:spPr>
      </p:sp>
      <p:pic>
        <p:nvPicPr>
          <p:cNvPr id="134" name="Google Shape;134;p16"/>
          <p:cNvPicPr preferRelativeResize="0"/>
          <p:nvPr/>
        </p:nvPicPr>
        <p:blipFill rotWithShape="1">
          <a:blip r:embed="rId4">
            <a:alphaModFix/>
          </a:blip>
          <a:srcRect b="0" l="8182" r="21016" t="0"/>
          <a:stretch/>
        </p:blipFill>
        <p:spPr>
          <a:xfrm>
            <a:off x="438174" y="483332"/>
            <a:ext cx="9923423" cy="934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5">
            <a:alphaModFix/>
          </a:blip>
          <a:srcRect b="0" l="0" r="6707" t="0"/>
          <a:stretch/>
        </p:blipFill>
        <p:spPr>
          <a:xfrm>
            <a:off x="12440952" y="838266"/>
            <a:ext cx="3666395" cy="25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11174800" y="4757019"/>
            <a:ext cx="6198699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Add a caption text in Arialle</a:t>
            </a:r>
            <a:endParaRPr/>
          </a:p>
        </p:txBody>
      </p:sp>
      <p:sp>
        <p:nvSpPr>
          <p:cNvPr id="137" name="Google Shape;137;p16"/>
          <p:cNvSpPr txBox="1"/>
          <p:nvPr/>
        </p:nvSpPr>
        <p:spPr>
          <a:xfrm>
            <a:off x="11174800" y="6108235"/>
            <a:ext cx="6198699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5440" lvl="1" marL="69088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499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Or add bullets in Arialle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99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/>
          <p:nvPr/>
        </p:nvSpPr>
        <p:spPr>
          <a:xfrm>
            <a:off x="-347502" y="3454337"/>
            <a:ext cx="18983003" cy="450526"/>
          </a:xfrm>
          <a:custGeom>
            <a:rect b="b" l="l" r="r" t="t"/>
            <a:pathLst>
              <a:path extrusionOk="0" h="152400" w="6421411">
                <a:moveTo>
                  <a:pt x="0" y="0"/>
                </a:moveTo>
                <a:lnTo>
                  <a:pt x="6421411" y="0"/>
                </a:lnTo>
                <a:lnTo>
                  <a:pt x="6421411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>
              <a:alpha val="98431"/>
            </a:srgbClr>
          </a:solidFill>
          <a:ln>
            <a:noFill/>
          </a:ln>
        </p:spPr>
      </p:sp>
      <p:sp>
        <p:nvSpPr>
          <p:cNvPr id="143" name="Google Shape;143;p17"/>
          <p:cNvSpPr/>
          <p:nvPr/>
        </p:nvSpPr>
        <p:spPr>
          <a:xfrm>
            <a:off x="-425614" y="0"/>
            <a:ext cx="18983003" cy="3604654"/>
          </a:xfrm>
          <a:custGeom>
            <a:rect b="b" l="l" r="r" t="t"/>
            <a:pathLst>
              <a:path extrusionOk="0" h="1219352" w="6421411">
                <a:moveTo>
                  <a:pt x="0" y="0"/>
                </a:moveTo>
                <a:lnTo>
                  <a:pt x="6421411" y="0"/>
                </a:lnTo>
                <a:lnTo>
                  <a:pt x="6421411" y="1219352"/>
                </a:lnTo>
                <a:lnTo>
                  <a:pt x="0" y="1219352"/>
                </a:lnTo>
                <a:close/>
              </a:path>
            </a:pathLst>
          </a:custGeom>
          <a:solidFill>
            <a:srgbClr val="EF4035">
              <a:alpha val="98431"/>
            </a:srgbClr>
          </a:solidFill>
          <a:ln>
            <a:noFill/>
          </a:ln>
        </p:spPr>
      </p:sp>
      <p:sp>
        <p:nvSpPr>
          <p:cNvPr id="144" name="Google Shape;144;p17"/>
          <p:cNvSpPr/>
          <p:nvPr/>
        </p:nvSpPr>
        <p:spPr>
          <a:xfrm>
            <a:off x="757468" y="7988054"/>
            <a:ext cx="9329993" cy="1521797"/>
          </a:xfrm>
          <a:custGeom>
            <a:rect b="b" l="l" r="r" t="t"/>
            <a:pathLst>
              <a:path extrusionOk="0" h="514781" w="3156072">
                <a:moveTo>
                  <a:pt x="0" y="0"/>
                </a:moveTo>
                <a:lnTo>
                  <a:pt x="3156072" y="0"/>
                </a:lnTo>
                <a:lnTo>
                  <a:pt x="3156072" y="514781"/>
                </a:lnTo>
                <a:lnTo>
                  <a:pt x="0" y="514781"/>
                </a:lnTo>
                <a:close/>
              </a:path>
            </a:pathLst>
          </a:custGeom>
          <a:solidFill>
            <a:srgbClr val="00416B"/>
          </a:solidFill>
          <a:ln>
            <a:noFill/>
          </a:ln>
        </p:spPr>
      </p:sp>
      <p:sp>
        <p:nvSpPr>
          <p:cNvPr id="145" name="Google Shape;145;p17"/>
          <p:cNvSpPr/>
          <p:nvPr/>
        </p:nvSpPr>
        <p:spPr>
          <a:xfrm>
            <a:off x="483332" y="483332"/>
            <a:ext cx="17455973" cy="9320336"/>
          </a:xfrm>
          <a:custGeom>
            <a:rect b="b" l="l" r="r" t="t"/>
            <a:pathLst>
              <a:path extrusionOk="0" h="3152805" w="5904860">
                <a:moveTo>
                  <a:pt x="0" y="0"/>
                </a:moveTo>
                <a:lnTo>
                  <a:pt x="5904860" y="0"/>
                </a:lnTo>
                <a:lnTo>
                  <a:pt x="5904860" y="3152805"/>
                </a:lnTo>
                <a:lnTo>
                  <a:pt x="0" y="3152805"/>
                </a:lnTo>
                <a:close/>
              </a:path>
            </a:pathLst>
          </a:custGeom>
          <a:solidFill>
            <a:srgbClr val="FFFFFF">
              <a:alpha val="84313"/>
            </a:srgbClr>
          </a:solidFill>
          <a:ln>
            <a:noFill/>
          </a:ln>
        </p:spPr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21373" l="0" r="0" t="21373"/>
          <a:stretch/>
        </p:blipFill>
        <p:spPr>
          <a:xfrm>
            <a:off x="483332" y="483332"/>
            <a:ext cx="17455973" cy="66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7"/>
          <p:cNvSpPr/>
          <p:nvPr/>
        </p:nvSpPr>
        <p:spPr>
          <a:xfrm>
            <a:off x="13521283" y="728491"/>
            <a:ext cx="8363874" cy="2876162"/>
          </a:xfrm>
          <a:custGeom>
            <a:rect b="b" l="l" r="r" t="t"/>
            <a:pathLst>
              <a:path extrusionOk="0" h="972924" w="2829261">
                <a:moveTo>
                  <a:pt x="0" y="0"/>
                </a:moveTo>
                <a:lnTo>
                  <a:pt x="2829261" y="0"/>
                </a:lnTo>
                <a:lnTo>
                  <a:pt x="2829261" y="972924"/>
                </a:lnTo>
                <a:lnTo>
                  <a:pt x="0" y="972924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pic>
        <p:nvPicPr>
          <p:cNvPr id="148" name="Google Shape;14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9202" y="1028700"/>
            <a:ext cx="3439648" cy="2230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1814383" y="7661981"/>
            <a:ext cx="7899366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Add a caption text in Arialle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3479800" w="6186311">
                <a:moveTo>
                  <a:pt x="0" y="0"/>
                </a:moveTo>
                <a:lnTo>
                  <a:pt x="6186311" y="0"/>
                </a:lnTo>
                <a:lnTo>
                  <a:pt x="6186311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sp>
        <p:nvSpPr>
          <p:cNvPr id="155" name="Google Shape;155;p18"/>
          <p:cNvSpPr/>
          <p:nvPr/>
        </p:nvSpPr>
        <p:spPr>
          <a:xfrm>
            <a:off x="67319" y="-3367021"/>
            <a:ext cx="18288000" cy="10287000"/>
          </a:xfrm>
          <a:custGeom>
            <a:rect b="b" l="l" r="r" t="t"/>
            <a:pathLst>
              <a:path extrusionOk="0" h="3479800" w="6186311">
                <a:moveTo>
                  <a:pt x="0" y="0"/>
                </a:moveTo>
                <a:lnTo>
                  <a:pt x="6186311" y="0"/>
                </a:lnTo>
                <a:lnTo>
                  <a:pt x="6186311" y="3479800"/>
                </a:lnTo>
                <a:lnTo>
                  <a:pt x="0" y="3479800"/>
                </a:lnTo>
                <a:close/>
              </a:path>
            </a:pathLst>
          </a:custGeom>
          <a:solidFill>
            <a:srgbClr val="004990"/>
          </a:solidFill>
          <a:ln>
            <a:noFill/>
          </a:ln>
        </p:spPr>
      </p:sp>
      <p:grpSp>
        <p:nvGrpSpPr>
          <p:cNvPr id="156" name="Google Shape;156;p18"/>
          <p:cNvGrpSpPr/>
          <p:nvPr/>
        </p:nvGrpSpPr>
        <p:grpSpPr>
          <a:xfrm>
            <a:off x="197356" y="4341234"/>
            <a:ext cx="17893289" cy="5790919"/>
            <a:chOff x="0" y="0"/>
            <a:chExt cx="23857719" cy="7721225"/>
          </a:xfrm>
        </p:grpSpPr>
        <p:pic>
          <p:nvPicPr>
            <p:cNvPr id="157" name="Google Shape;157;p18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18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18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18"/>
          <p:cNvSpPr/>
          <p:nvPr/>
        </p:nvSpPr>
        <p:spPr>
          <a:xfrm>
            <a:off x="483332" y="483332"/>
            <a:ext cx="17455973" cy="9320336"/>
          </a:xfrm>
          <a:custGeom>
            <a:rect b="b" l="l" r="r" t="t"/>
            <a:pathLst>
              <a:path extrusionOk="0" h="3152805" w="5904860">
                <a:moveTo>
                  <a:pt x="0" y="0"/>
                </a:moveTo>
                <a:lnTo>
                  <a:pt x="5904860" y="0"/>
                </a:lnTo>
                <a:lnTo>
                  <a:pt x="5904860" y="3152805"/>
                </a:lnTo>
                <a:lnTo>
                  <a:pt x="0" y="3152805"/>
                </a:lnTo>
                <a:close/>
              </a:path>
            </a:pathLst>
          </a:custGeom>
          <a:solidFill>
            <a:srgbClr val="FFFFFF">
              <a:alpha val="84313"/>
            </a:srgbClr>
          </a:solidFill>
          <a:ln>
            <a:noFill/>
          </a:ln>
        </p:spPr>
      </p:sp>
      <p:grpSp>
        <p:nvGrpSpPr>
          <p:cNvPr id="161" name="Google Shape;161;p18"/>
          <p:cNvGrpSpPr/>
          <p:nvPr/>
        </p:nvGrpSpPr>
        <p:grpSpPr>
          <a:xfrm>
            <a:off x="197356" y="-1671888"/>
            <a:ext cx="17893289" cy="5790919"/>
            <a:chOff x="0" y="0"/>
            <a:chExt cx="23857719" cy="7721225"/>
          </a:xfrm>
        </p:grpSpPr>
        <p:pic>
          <p:nvPicPr>
            <p:cNvPr id="162" name="Google Shape;162;p18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18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18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5" name="Google Shape;165;p18"/>
          <p:cNvPicPr preferRelativeResize="0"/>
          <p:nvPr/>
        </p:nvPicPr>
        <p:blipFill rotWithShape="1">
          <a:blip r:embed="rId4">
            <a:alphaModFix/>
          </a:blip>
          <a:srcRect b="23206" l="10321" r="3389" t="27111"/>
          <a:stretch/>
        </p:blipFill>
        <p:spPr>
          <a:xfrm>
            <a:off x="483332" y="483332"/>
            <a:ext cx="17455974" cy="666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/>
          <p:cNvPicPr preferRelativeResize="0"/>
          <p:nvPr/>
        </p:nvPicPr>
        <p:blipFill rotWithShape="1">
          <a:blip r:embed="rId5">
            <a:alphaModFix/>
          </a:blip>
          <a:srcRect b="29102" l="0" r="0" t="13645"/>
          <a:stretch/>
        </p:blipFill>
        <p:spPr>
          <a:xfrm>
            <a:off x="483332" y="483332"/>
            <a:ext cx="17455974" cy="666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1814383" y="7661981"/>
            <a:ext cx="7899366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Add a caption text in Arialle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5000"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/>
          <p:nvPr/>
        </p:nvSpPr>
        <p:spPr>
          <a:xfrm>
            <a:off x="-146988" y="-64459"/>
            <a:ext cx="18434988" cy="10415918"/>
          </a:xfrm>
          <a:custGeom>
            <a:rect b="b" l="l" r="r" t="t"/>
            <a:pathLst>
              <a:path extrusionOk="0" h="3523409" w="6236033">
                <a:moveTo>
                  <a:pt x="0" y="0"/>
                </a:moveTo>
                <a:lnTo>
                  <a:pt x="6236033" y="0"/>
                </a:lnTo>
                <a:lnTo>
                  <a:pt x="6236033" y="3523409"/>
                </a:lnTo>
                <a:lnTo>
                  <a:pt x="0" y="3523409"/>
                </a:lnTo>
                <a:close/>
              </a:path>
            </a:pathLst>
          </a:custGeom>
          <a:solidFill>
            <a:srgbClr val="004990">
              <a:alpha val="44313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7988362" y="905427"/>
            <a:ext cx="2421777" cy="1297646"/>
          </a:xfrm>
          <a:custGeom>
            <a:rect b="b" l="l" r="r" t="t"/>
            <a:pathLst>
              <a:path extrusionOk="0" h="465257" w="868302">
                <a:moveTo>
                  <a:pt x="0" y="0"/>
                </a:moveTo>
                <a:lnTo>
                  <a:pt x="868302" y="0"/>
                </a:lnTo>
                <a:lnTo>
                  <a:pt x="868302" y="465257"/>
                </a:lnTo>
                <a:lnTo>
                  <a:pt x="0" y="465257"/>
                </a:lnTo>
                <a:close/>
              </a:path>
            </a:pathLst>
          </a:custGeom>
          <a:solidFill>
            <a:srgbClr val="EF4035">
              <a:alpha val="94509"/>
            </a:srgbClr>
          </a:solidFill>
          <a:ln>
            <a:noFill/>
          </a:ln>
        </p:spPr>
      </p:sp>
      <p:sp>
        <p:nvSpPr>
          <p:cNvPr id="174" name="Google Shape;174;p19"/>
          <p:cNvSpPr/>
          <p:nvPr/>
        </p:nvSpPr>
        <p:spPr>
          <a:xfrm>
            <a:off x="4427504" y="1323833"/>
            <a:ext cx="3560858" cy="460835"/>
          </a:xfrm>
          <a:custGeom>
            <a:rect b="b" l="l" r="r" t="t"/>
            <a:pathLst>
              <a:path extrusionOk="0" h="152400" w="1177590">
                <a:moveTo>
                  <a:pt x="0" y="0"/>
                </a:moveTo>
                <a:lnTo>
                  <a:pt x="1177590" y="0"/>
                </a:lnTo>
                <a:lnTo>
                  <a:pt x="117759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F4035">
              <a:alpha val="94509"/>
            </a:srgbClr>
          </a:solidFill>
          <a:ln>
            <a:noFill/>
          </a:ln>
        </p:spPr>
      </p:sp>
      <p:sp>
        <p:nvSpPr>
          <p:cNvPr id="175" name="Google Shape;175;p19"/>
          <p:cNvSpPr/>
          <p:nvPr/>
        </p:nvSpPr>
        <p:spPr>
          <a:xfrm>
            <a:off x="10410139" y="1323833"/>
            <a:ext cx="3560858" cy="460835"/>
          </a:xfrm>
          <a:custGeom>
            <a:rect b="b" l="l" r="r" t="t"/>
            <a:pathLst>
              <a:path extrusionOk="0" h="152400" w="1177590">
                <a:moveTo>
                  <a:pt x="0" y="0"/>
                </a:moveTo>
                <a:lnTo>
                  <a:pt x="1177590" y="0"/>
                </a:lnTo>
                <a:lnTo>
                  <a:pt x="117759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EF4035">
              <a:alpha val="94509"/>
            </a:srgbClr>
          </a:solidFill>
          <a:ln>
            <a:noFill/>
          </a:ln>
        </p:spPr>
      </p:sp>
      <p:sp>
        <p:nvSpPr>
          <p:cNvPr id="176" name="Google Shape;176;p19"/>
          <p:cNvSpPr txBox="1"/>
          <p:nvPr/>
        </p:nvSpPr>
        <p:spPr>
          <a:xfrm>
            <a:off x="4427504" y="3165633"/>
            <a:ext cx="9543493" cy="30603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a pull quote in Noto Serif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7893171" y="419652"/>
            <a:ext cx="2612159" cy="35987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endParaRPr/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9627" y="8406929"/>
            <a:ext cx="2181758" cy="1414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990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483332" y="2463562"/>
            <a:ext cx="5406782" cy="7340103"/>
          </a:xfrm>
          <a:custGeom>
            <a:rect b="b" l="l" r="r" t="t"/>
            <a:pathLst>
              <a:path extrusionOk="0" h="2482949" w="1828961">
                <a:moveTo>
                  <a:pt x="0" y="0"/>
                </a:moveTo>
                <a:lnTo>
                  <a:pt x="1828961" y="0"/>
                </a:lnTo>
                <a:lnTo>
                  <a:pt x="1828961" y="2482949"/>
                </a:lnTo>
                <a:lnTo>
                  <a:pt x="0" y="2482949"/>
                </a:lnTo>
                <a:close/>
              </a:path>
            </a:pathLst>
          </a:custGeom>
          <a:solidFill>
            <a:srgbClr val="BEBBBC">
              <a:alpha val="64313"/>
            </a:srgbClr>
          </a:solidFill>
          <a:ln>
            <a:noFill/>
          </a:ln>
        </p:spPr>
      </p:sp>
      <p:sp>
        <p:nvSpPr>
          <p:cNvPr id="184" name="Google Shape;184;p20"/>
          <p:cNvSpPr/>
          <p:nvPr/>
        </p:nvSpPr>
        <p:spPr>
          <a:xfrm>
            <a:off x="6440609" y="2463562"/>
            <a:ext cx="5406782" cy="7340103"/>
          </a:xfrm>
          <a:custGeom>
            <a:rect b="b" l="l" r="r" t="t"/>
            <a:pathLst>
              <a:path extrusionOk="0" h="2482949" w="1828961">
                <a:moveTo>
                  <a:pt x="0" y="0"/>
                </a:moveTo>
                <a:lnTo>
                  <a:pt x="1828961" y="0"/>
                </a:lnTo>
                <a:lnTo>
                  <a:pt x="1828961" y="2482949"/>
                </a:lnTo>
                <a:lnTo>
                  <a:pt x="0" y="2482949"/>
                </a:lnTo>
                <a:close/>
              </a:path>
            </a:pathLst>
          </a:custGeom>
          <a:solidFill>
            <a:srgbClr val="BEBBBC">
              <a:alpha val="64313"/>
            </a:srgbClr>
          </a:solidFill>
          <a:ln>
            <a:noFill/>
          </a:ln>
        </p:spPr>
      </p:sp>
      <p:sp>
        <p:nvSpPr>
          <p:cNvPr id="185" name="Google Shape;185;p20"/>
          <p:cNvSpPr/>
          <p:nvPr/>
        </p:nvSpPr>
        <p:spPr>
          <a:xfrm>
            <a:off x="12358000" y="2463562"/>
            <a:ext cx="5406782" cy="7340103"/>
          </a:xfrm>
          <a:custGeom>
            <a:rect b="b" l="l" r="r" t="t"/>
            <a:pathLst>
              <a:path extrusionOk="0" h="2482949" w="1828961">
                <a:moveTo>
                  <a:pt x="0" y="0"/>
                </a:moveTo>
                <a:lnTo>
                  <a:pt x="1828961" y="0"/>
                </a:lnTo>
                <a:lnTo>
                  <a:pt x="1828961" y="2482949"/>
                </a:lnTo>
                <a:lnTo>
                  <a:pt x="0" y="2482949"/>
                </a:lnTo>
                <a:close/>
              </a:path>
            </a:pathLst>
          </a:custGeom>
          <a:solidFill>
            <a:srgbClr val="BEBBBC">
              <a:alpha val="64313"/>
            </a:srgbClr>
          </a:solidFill>
          <a:ln>
            <a:noFill/>
          </a:ln>
        </p:spPr>
      </p:sp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10199" r="10198" t="0"/>
          <a:stretch/>
        </p:blipFill>
        <p:spPr>
          <a:xfrm>
            <a:off x="483332" y="2463562"/>
            <a:ext cx="5406782" cy="452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4">
            <a:alphaModFix/>
          </a:blip>
          <a:srcRect b="0" l="10161" r="10161" t="0"/>
          <a:stretch/>
        </p:blipFill>
        <p:spPr>
          <a:xfrm>
            <a:off x="6440609" y="2463562"/>
            <a:ext cx="5406782" cy="4529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 rotWithShape="1">
          <a:blip r:embed="rId5">
            <a:alphaModFix/>
          </a:blip>
          <a:srcRect b="0" l="10161" r="10161" t="0"/>
          <a:stretch/>
        </p:blipFill>
        <p:spPr>
          <a:xfrm>
            <a:off x="12358000" y="2463562"/>
            <a:ext cx="5406782" cy="4529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/>
          <p:nvPr/>
        </p:nvSpPr>
        <p:spPr>
          <a:xfrm>
            <a:off x="0" y="626537"/>
            <a:ext cx="18288000" cy="880044"/>
          </a:xfrm>
          <a:custGeom>
            <a:rect b="b" l="l" r="r" t="t"/>
            <a:pathLst>
              <a:path extrusionOk="0" h="297694" w="6186311">
                <a:moveTo>
                  <a:pt x="0" y="0"/>
                </a:moveTo>
                <a:lnTo>
                  <a:pt x="6186311" y="0"/>
                </a:lnTo>
                <a:lnTo>
                  <a:pt x="6186311" y="297694"/>
                </a:lnTo>
                <a:lnTo>
                  <a:pt x="0" y="297694"/>
                </a:lnTo>
                <a:close/>
              </a:path>
            </a:pathLst>
          </a:custGeom>
          <a:solidFill>
            <a:srgbClr val="EF4035"/>
          </a:solidFill>
          <a:ln>
            <a:noFill/>
          </a:ln>
        </p:spPr>
      </p:sp>
      <p:grpSp>
        <p:nvGrpSpPr>
          <p:cNvPr id="190" name="Google Shape;190;p20"/>
          <p:cNvGrpSpPr/>
          <p:nvPr/>
        </p:nvGrpSpPr>
        <p:grpSpPr>
          <a:xfrm>
            <a:off x="7567689" y="-507359"/>
            <a:ext cx="3152622" cy="4347149"/>
            <a:chOff x="0" y="0"/>
            <a:chExt cx="3304540" cy="4556630"/>
          </a:xfrm>
        </p:grpSpPr>
        <p:sp>
          <p:nvSpPr>
            <p:cNvPr id="191" name="Google Shape;191;p20"/>
            <p:cNvSpPr/>
            <p:nvPr/>
          </p:nvSpPr>
          <p:spPr>
            <a:xfrm>
              <a:off x="127000" y="127000"/>
              <a:ext cx="3051810" cy="4239130"/>
            </a:xfrm>
            <a:custGeom>
              <a:rect b="b" l="l" r="r" t="t"/>
              <a:pathLst>
                <a:path extrusionOk="0" h="4239130" w="3051810">
                  <a:moveTo>
                    <a:pt x="3051810" y="0"/>
                  </a:moveTo>
                  <a:lnTo>
                    <a:pt x="3051810" y="4239130"/>
                  </a:lnTo>
                  <a:lnTo>
                    <a:pt x="1526540" y="3607939"/>
                  </a:lnTo>
                  <a:lnTo>
                    <a:pt x="0" y="4239130"/>
                  </a:lnTo>
                  <a:lnTo>
                    <a:pt x="0" y="0"/>
                  </a:lnTo>
                  <a:lnTo>
                    <a:pt x="3051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2" name="Google Shape;192;p20"/>
            <p:cNvSpPr/>
            <p:nvPr/>
          </p:nvSpPr>
          <p:spPr>
            <a:xfrm>
              <a:off x="0" y="0"/>
              <a:ext cx="3304540" cy="4556630"/>
            </a:xfrm>
            <a:custGeom>
              <a:rect b="b" l="l" r="r" t="t"/>
              <a:pathLst>
                <a:path extrusionOk="0" h="4556630" w="3304540">
                  <a:moveTo>
                    <a:pt x="0" y="0"/>
                  </a:moveTo>
                  <a:lnTo>
                    <a:pt x="0" y="4556630"/>
                  </a:lnTo>
                  <a:lnTo>
                    <a:pt x="1652270" y="3873370"/>
                  </a:lnTo>
                  <a:lnTo>
                    <a:pt x="3304540" y="4556630"/>
                  </a:lnTo>
                  <a:lnTo>
                    <a:pt x="3304540" y="0"/>
                  </a:lnTo>
                  <a:lnTo>
                    <a:pt x="0" y="0"/>
                  </a:lnTo>
                  <a:close/>
                  <a:moveTo>
                    <a:pt x="3178810" y="664149"/>
                  </a:moveTo>
                  <a:lnTo>
                    <a:pt x="3178810" y="4366130"/>
                  </a:lnTo>
                  <a:lnTo>
                    <a:pt x="1653540" y="3734940"/>
                  </a:lnTo>
                  <a:lnTo>
                    <a:pt x="127000" y="4366130"/>
                  </a:lnTo>
                  <a:lnTo>
                    <a:pt x="127000" y="127000"/>
                  </a:lnTo>
                  <a:lnTo>
                    <a:pt x="3178810" y="127000"/>
                  </a:lnTo>
                  <a:lnTo>
                    <a:pt x="3178810" y="664149"/>
                  </a:lnTo>
                  <a:lnTo>
                    <a:pt x="3178810" y="664149"/>
                  </a:lnTo>
                  <a:close/>
                </a:path>
              </a:pathLst>
            </a:custGeom>
            <a:solidFill>
              <a:srgbClr val="EF4035"/>
            </a:solidFill>
            <a:ln>
              <a:noFill/>
            </a:ln>
          </p:spPr>
        </p:sp>
      </p:grpSp>
      <p:pic>
        <p:nvPicPr>
          <p:cNvPr id="193" name="Google Shape;19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36870" y="462015"/>
            <a:ext cx="1814260" cy="224153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1028700" y="7268547"/>
            <a:ext cx="4404844" cy="112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a caption text in Nexa</a:t>
            </a:r>
            <a:endParaRPr/>
          </a:p>
        </p:txBody>
      </p:sp>
      <p:sp>
        <p:nvSpPr>
          <p:cNvPr id="195" name="Google Shape;195;p20"/>
          <p:cNvSpPr txBox="1"/>
          <p:nvPr/>
        </p:nvSpPr>
        <p:spPr>
          <a:xfrm>
            <a:off x="6985977" y="7268547"/>
            <a:ext cx="4404844" cy="112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a caption text in Nexa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12903368" y="7268547"/>
            <a:ext cx="4404844" cy="1128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Add a caption text in Nexa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499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1"/>
          <p:cNvGrpSpPr/>
          <p:nvPr/>
        </p:nvGrpSpPr>
        <p:grpSpPr>
          <a:xfrm>
            <a:off x="197356" y="4341234"/>
            <a:ext cx="17893289" cy="5790919"/>
            <a:chOff x="0" y="0"/>
            <a:chExt cx="23857719" cy="7721225"/>
          </a:xfrm>
        </p:grpSpPr>
        <p:pic>
          <p:nvPicPr>
            <p:cNvPr id="202" name="Google Shape;202;p21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1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1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Google Shape;205;p21"/>
          <p:cNvGrpSpPr/>
          <p:nvPr/>
        </p:nvGrpSpPr>
        <p:grpSpPr>
          <a:xfrm>
            <a:off x="197356" y="-1671888"/>
            <a:ext cx="17893289" cy="5790919"/>
            <a:chOff x="0" y="0"/>
            <a:chExt cx="23857719" cy="7721225"/>
          </a:xfrm>
        </p:grpSpPr>
        <p:pic>
          <p:nvPicPr>
            <p:cNvPr id="206" name="Google Shape;206;p21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0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1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7952573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1"/>
            <p:cNvPicPr preferRelativeResize="0"/>
            <p:nvPr/>
          </p:nvPicPr>
          <p:blipFill rotWithShape="1">
            <a:blip r:embed="rId3">
              <a:alphaModFix amt="58999"/>
            </a:blip>
            <a:srcRect b="0" l="0" r="0" t="0"/>
            <a:stretch/>
          </p:blipFill>
          <p:spPr>
            <a:xfrm>
              <a:off x="15905145" y="0"/>
              <a:ext cx="7952573" cy="7721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1"/>
          <p:cNvSpPr/>
          <p:nvPr/>
        </p:nvSpPr>
        <p:spPr>
          <a:xfrm>
            <a:off x="483332" y="2463562"/>
            <a:ext cx="17281450" cy="7340103"/>
          </a:xfrm>
          <a:custGeom>
            <a:rect b="b" l="l" r="r" t="t"/>
            <a:pathLst>
              <a:path extrusionOk="0" h="2482949" w="5845824">
                <a:moveTo>
                  <a:pt x="0" y="0"/>
                </a:moveTo>
                <a:lnTo>
                  <a:pt x="5845824" y="0"/>
                </a:lnTo>
                <a:lnTo>
                  <a:pt x="5845824" y="2482949"/>
                </a:lnTo>
                <a:lnTo>
                  <a:pt x="0" y="2482949"/>
                </a:lnTo>
                <a:close/>
              </a:path>
            </a:pathLst>
          </a:custGeom>
          <a:solidFill>
            <a:srgbClr val="FFFFFF">
              <a:alpha val="84313"/>
            </a:srgbClr>
          </a:solidFill>
          <a:ln>
            <a:noFill/>
          </a:ln>
        </p:spPr>
      </p:sp>
      <p:sp>
        <p:nvSpPr>
          <p:cNvPr id="210" name="Google Shape;210;p21"/>
          <p:cNvSpPr txBox="1"/>
          <p:nvPr/>
        </p:nvSpPr>
        <p:spPr>
          <a:xfrm>
            <a:off x="2739558" y="5410191"/>
            <a:ext cx="12808884" cy="566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Add a caption text in Myriad (regular) Or add photos along the bottom</a:t>
            </a:r>
            <a:endParaRPr/>
          </a:p>
        </p:txBody>
      </p:sp>
      <p:sp>
        <p:nvSpPr>
          <p:cNvPr id="211" name="Google Shape;211;p21"/>
          <p:cNvSpPr txBox="1"/>
          <p:nvPr/>
        </p:nvSpPr>
        <p:spPr>
          <a:xfrm>
            <a:off x="631948" y="3985681"/>
            <a:ext cx="17024105" cy="1226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200" u="none" cap="none" strike="noStrike">
                <a:solidFill>
                  <a:srgbClr val="004990"/>
                </a:solidFill>
                <a:latin typeface="Arial"/>
                <a:ea typeface="Arial"/>
                <a:cs typeface="Arial"/>
                <a:sym typeface="Arial"/>
              </a:rPr>
              <a:t>Thank You and Questions? Noto Serif</a:t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>
            <a:off x="503275" y="6843363"/>
            <a:ext cx="17281450" cy="2960305"/>
          </a:xfrm>
          <a:custGeom>
            <a:rect b="b" l="l" r="r" t="t"/>
            <a:pathLst>
              <a:path extrusionOk="0" h="1001387" w="5845824">
                <a:moveTo>
                  <a:pt x="0" y="0"/>
                </a:moveTo>
                <a:lnTo>
                  <a:pt x="5845824" y="0"/>
                </a:lnTo>
                <a:lnTo>
                  <a:pt x="5845824" y="1001387"/>
                </a:lnTo>
                <a:lnTo>
                  <a:pt x="0" y="1001387"/>
                </a:lnTo>
                <a:close/>
              </a:path>
            </a:pathLst>
          </a:custGeom>
          <a:solidFill>
            <a:srgbClr val="FFFFFF">
              <a:alpha val="69411"/>
            </a:srgbClr>
          </a:solidFill>
          <a:ln>
            <a:noFill/>
          </a:ln>
        </p:spPr>
      </p:sp>
      <p:pic>
        <p:nvPicPr>
          <p:cNvPr id="213" name="Google Shape;213;p21"/>
          <p:cNvPicPr preferRelativeResize="0"/>
          <p:nvPr/>
        </p:nvPicPr>
        <p:blipFill rotWithShape="1">
          <a:blip r:embed="rId4">
            <a:alphaModFix/>
          </a:blip>
          <a:srcRect b="0" l="10211" r="10211" t="0"/>
          <a:stretch/>
        </p:blipFill>
        <p:spPr>
          <a:xfrm>
            <a:off x="793065" y="7203007"/>
            <a:ext cx="2789941" cy="233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1"/>
          <p:cNvPicPr preferRelativeResize="0"/>
          <p:nvPr/>
        </p:nvPicPr>
        <p:blipFill rotWithShape="1">
          <a:blip r:embed="rId5">
            <a:alphaModFix/>
          </a:blip>
          <a:srcRect b="0" l="10211" r="10211" t="0"/>
          <a:stretch/>
        </p:blipFill>
        <p:spPr>
          <a:xfrm>
            <a:off x="4270548" y="7203007"/>
            <a:ext cx="2789941" cy="233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6">
            <a:alphaModFix/>
          </a:blip>
          <a:srcRect b="0" l="2273" r="18049" t="0"/>
          <a:stretch/>
        </p:blipFill>
        <p:spPr>
          <a:xfrm>
            <a:off x="7748030" y="7203007"/>
            <a:ext cx="2789941" cy="233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 rotWithShape="1">
          <a:blip r:embed="rId7">
            <a:alphaModFix/>
          </a:blip>
          <a:srcRect b="0" l="10211" r="10211" t="0"/>
          <a:stretch/>
        </p:blipFill>
        <p:spPr>
          <a:xfrm>
            <a:off x="11225513" y="7203007"/>
            <a:ext cx="2789941" cy="233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8">
            <a:alphaModFix/>
          </a:blip>
          <a:srcRect b="0" l="10211" r="10211" t="0"/>
          <a:stretch/>
        </p:blipFill>
        <p:spPr>
          <a:xfrm>
            <a:off x="14702995" y="7203007"/>
            <a:ext cx="2789941" cy="233731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0" y="626537"/>
            <a:ext cx="18288000" cy="1479651"/>
          </a:xfrm>
          <a:custGeom>
            <a:rect b="b" l="l" r="r" t="t"/>
            <a:pathLst>
              <a:path extrusionOk="0" h="500524" w="6186311">
                <a:moveTo>
                  <a:pt x="0" y="0"/>
                </a:moveTo>
                <a:lnTo>
                  <a:pt x="6186311" y="0"/>
                </a:lnTo>
                <a:lnTo>
                  <a:pt x="6186311" y="500524"/>
                </a:lnTo>
                <a:lnTo>
                  <a:pt x="0" y="500524"/>
                </a:lnTo>
                <a:close/>
              </a:path>
            </a:pathLst>
          </a:custGeom>
          <a:solidFill>
            <a:srgbClr val="EF4035"/>
          </a:solidFill>
          <a:ln>
            <a:noFill/>
          </a:ln>
        </p:spPr>
      </p:sp>
      <p:grpSp>
        <p:nvGrpSpPr>
          <p:cNvPr id="219" name="Google Shape;219;p21"/>
          <p:cNvGrpSpPr/>
          <p:nvPr/>
        </p:nvGrpSpPr>
        <p:grpSpPr>
          <a:xfrm>
            <a:off x="7567689" y="-526409"/>
            <a:ext cx="3152622" cy="4347149"/>
            <a:chOff x="0" y="0"/>
            <a:chExt cx="3304540" cy="4556630"/>
          </a:xfrm>
        </p:grpSpPr>
        <p:sp>
          <p:nvSpPr>
            <p:cNvPr id="220" name="Google Shape;220;p21"/>
            <p:cNvSpPr/>
            <p:nvPr/>
          </p:nvSpPr>
          <p:spPr>
            <a:xfrm>
              <a:off x="127000" y="127000"/>
              <a:ext cx="3051810" cy="4239130"/>
            </a:xfrm>
            <a:custGeom>
              <a:rect b="b" l="l" r="r" t="t"/>
              <a:pathLst>
                <a:path extrusionOk="0" h="4239130" w="3051810">
                  <a:moveTo>
                    <a:pt x="3051810" y="0"/>
                  </a:moveTo>
                  <a:lnTo>
                    <a:pt x="3051810" y="4239130"/>
                  </a:lnTo>
                  <a:lnTo>
                    <a:pt x="1526540" y="3607939"/>
                  </a:lnTo>
                  <a:lnTo>
                    <a:pt x="0" y="4239130"/>
                  </a:lnTo>
                  <a:lnTo>
                    <a:pt x="0" y="0"/>
                  </a:lnTo>
                  <a:lnTo>
                    <a:pt x="3051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1" name="Google Shape;221;p21"/>
            <p:cNvSpPr/>
            <p:nvPr/>
          </p:nvSpPr>
          <p:spPr>
            <a:xfrm>
              <a:off x="0" y="0"/>
              <a:ext cx="3304540" cy="4556630"/>
            </a:xfrm>
            <a:custGeom>
              <a:rect b="b" l="l" r="r" t="t"/>
              <a:pathLst>
                <a:path extrusionOk="0" h="4556630" w="3304540">
                  <a:moveTo>
                    <a:pt x="0" y="0"/>
                  </a:moveTo>
                  <a:lnTo>
                    <a:pt x="0" y="4556630"/>
                  </a:lnTo>
                  <a:lnTo>
                    <a:pt x="1652270" y="3873370"/>
                  </a:lnTo>
                  <a:lnTo>
                    <a:pt x="3304540" y="4556630"/>
                  </a:lnTo>
                  <a:lnTo>
                    <a:pt x="3304540" y="0"/>
                  </a:lnTo>
                  <a:lnTo>
                    <a:pt x="0" y="0"/>
                  </a:lnTo>
                  <a:close/>
                  <a:moveTo>
                    <a:pt x="3178810" y="664149"/>
                  </a:moveTo>
                  <a:lnTo>
                    <a:pt x="3178810" y="4366130"/>
                  </a:lnTo>
                  <a:lnTo>
                    <a:pt x="1653540" y="3734940"/>
                  </a:lnTo>
                  <a:lnTo>
                    <a:pt x="127000" y="4366130"/>
                  </a:lnTo>
                  <a:lnTo>
                    <a:pt x="127000" y="127000"/>
                  </a:lnTo>
                  <a:lnTo>
                    <a:pt x="3178810" y="127000"/>
                  </a:lnTo>
                  <a:lnTo>
                    <a:pt x="3178810" y="664149"/>
                  </a:lnTo>
                  <a:lnTo>
                    <a:pt x="3178810" y="664149"/>
                  </a:lnTo>
                  <a:close/>
                </a:path>
              </a:pathLst>
            </a:custGeom>
            <a:solidFill>
              <a:srgbClr val="EF4035"/>
            </a:solidFill>
            <a:ln>
              <a:noFill/>
            </a:ln>
          </p:spPr>
        </p:sp>
      </p:grpSp>
      <p:pic>
        <p:nvPicPr>
          <p:cNvPr id="222" name="Google Shape;222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36870" y="462015"/>
            <a:ext cx="1814260" cy="224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